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744" r:id="rId1"/>
  </p:sldMasterIdLst>
  <p:notesMasterIdLst>
    <p:notesMasterId r:id="rId9"/>
  </p:notesMasterIdLst>
  <p:sldIdLst>
    <p:sldId id="340" r:id="rId2"/>
    <p:sldId id="342" r:id="rId3"/>
    <p:sldId id="349" r:id="rId4"/>
    <p:sldId id="352" r:id="rId5"/>
    <p:sldId id="357" r:id="rId6"/>
    <p:sldId id="358" r:id="rId7"/>
    <p:sldId id="360" r:id="rId8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005828"/>
    <a:srgbClr val="004821"/>
    <a:srgbClr val="9B9B9B"/>
    <a:srgbClr val="007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2" autoAdjust="0"/>
    <p:restoredTop sz="94761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576" cy="496890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484" y="1"/>
            <a:ext cx="2946575" cy="496890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8B5453A-C8AD-4817-B7F0-F3693EF4C16B}" type="datetimeFigureOut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17" tIns="46058" rIns="92117" bIns="46058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06" y="4716466"/>
            <a:ext cx="5438464" cy="4467223"/>
          </a:xfrm>
          <a:prstGeom prst="rect">
            <a:avLst/>
          </a:prstGeom>
        </p:spPr>
        <p:txBody>
          <a:bodyPr vert="horz" lIns="92117" tIns="46058" rIns="92117" bIns="4605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2"/>
            <a:ext cx="2946576" cy="496890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484" y="9429752"/>
            <a:ext cx="2946575" cy="496890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1977479-9A02-4FC1-A899-632A938120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888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DAF87-1C64-43F2-8C07-E3263D61144A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CD218-668E-435F-8EB6-A09E510EBD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B5996-35F6-41D5-82B1-9B85CEF4E5A4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B99A5-A3FC-4F91-A911-C333EFC301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9FFA1-94FA-4C2B-A3A0-D446ED367BBD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D4099-AD13-42D2-B3C6-F57D899F95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D68B2-860A-47D9-878C-C603FCF6F831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A4BA4-1517-4077-9524-9D84550B1C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EE4F5-F016-441F-9DFF-B43B8D24E262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7812F-1020-4197-9E7A-BD3D8D6E6C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46F2-7184-4BEE-B61F-5E8325A2B616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2238E-FFCC-452B-A0E0-F6A4659C1A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41F17-B58F-4135-A370-0FCC90FB1E78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1101C-AB1E-4D01-AE0B-E3E1579A8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24DDA-7158-4CD2-8B8A-4A3C3250A17A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1D8A-99B9-48E7-BFA9-A0779523F8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32F3F-3107-4E44-A72F-1AD064FCAEED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A29EB-1B97-424C-8B07-ABB229CE8E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A0109-80CF-40B7-A3ED-7BC7907A0A89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92C0F-8193-48B1-97BD-1EF7FE5F65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72D1-E1DF-4414-957E-0A8BC7D00DCB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1EB0D-F844-44B0-B0E2-ACB72D858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D2D78281-18CC-46A7-AE83-A1C857D57B28}" type="datetime1">
              <a:rPr lang="ru-RU"/>
              <a:pPr>
                <a:defRPr/>
              </a:pPr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516F23B2-66A4-4DB1-9B51-B197BDFD06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jpeg"/><Relationship Id="rId7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5.wdp"/><Relationship Id="rId5" Type="http://schemas.openxmlformats.org/officeDocument/2006/relationships/image" Target="../media/image16.jpe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0" name="TextBox 19"/>
          <p:cNvSpPr txBox="1"/>
          <p:nvPr/>
        </p:nvSpPr>
        <p:spPr>
          <a:xfrm>
            <a:off x="4836109" y="5465917"/>
            <a:ext cx="42484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Стоимость 2 500,0 тыс.руб.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Выполнено устройство детской игровой площадки.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Работы выполнены в полном объеме.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Приемка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состоялась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09.09.2018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0"/>
            <a:ext cx="7966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.Благоустройство общественной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«Площадь Любви и Согласия», 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Новоаганск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1600" y="103650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43608" y="296137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39387" y="5458629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Стоимость 383,84 тыс.руб.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Выполнена установка малых архитектурных форм.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выполнены в полном объеме.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Приемка состоялась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30.06.2018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5240" y="54406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2.Детская игровая площадка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ул. Центральная 21,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с.Варьеган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92598" y="298766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64028" y="1015663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5139" t="38646" r="35813" b="27575"/>
          <a:stretch/>
        </p:blipFill>
        <p:spPr bwMode="auto">
          <a:xfrm>
            <a:off x="1032513" y="3265876"/>
            <a:ext cx="3600399" cy="2277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5" cstate="print"/>
          <a:srcRect l="26051" t="36092" r="35785" b="39623"/>
          <a:stretch>
            <a:fillRect/>
          </a:stretch>
        </p:blipFill>
        <p:spPr bwMode="auto">
          <a:xfrm>
            <a:off x="1043607" y="1405836"/>
            <a:ext cx="3600399" cy="156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8" name="Picture 8" descr="C:\Users\Иван\Desktop\совет глав\Приемка и оплата\с.Варьеган дет.площадка\image-0-02-04-9b50122c971ac9e4efe73f3fa87a367e79762430a6d6ce6304230cb25de35ba4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3238"/>
          <a:stretch>
            <a:fillRect/>
          </a:stretch>
        </p:blipFill>
        <p:spPr bwMode="auto">
          <a:xfrm>
            <a:off x="4964028" y="3265876"/>
            <a:ext cx="3936517" cy="2259943"/>
          </a:xfrm>
          <a:prstGeom prst="rect">
            <a:avLst/>
          </a:prstGeom>
          <a:noFill/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8" cstate="print"/>
          <a:srcRect l="11540" t="14754" r="-1471" b="25491"/>
          <a:stretch>
            <a:fillRect/>
          </a:stretch>
        </p:blipFill>
        <p:spPr bwMode="auto">
          <a:xfrm>
            <a:off x="4980125" y="1405836"/>
            <a:ext cx="3960440" cy="161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-74261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Установка памятного знака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урундукову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В.В., благоустройство территории памятного знака по ул. Центральная, 9 в с.Охтеурье (1этап)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20631" y="1196752"/>
            <a:ext cx="46209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Стоимость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мероприятия 1 616,16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Установлен памятный знак, выполнены тротуарные дорожки, установлены скамейки и урны, выполнены  работы по устройству освещения сквера.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Приемка состоялась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30.10.2018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2" descr="C:\Users\HakimovaYI\Desktop\Благоустройство 2018\Приемка и оплата\Сквер Бурундукову\IMG_655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3" r="2255"/>
          <a:stretch/>
        </p:blipFill>
        <p:spPr bwMode="auto">
          <a:xfrm>
            <a:off x="1069808" y="533863"/>
            <a:ext cx="3367980" cy="354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1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3.Ремонт мемориала «Доблесть и слава»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гп.Излучинск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1600" y="2924944"/>
            <a:ext cx="81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Стоимость  мероприятий 2 828,28 тыс.руб. Работы выполнены в полном объеме.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661" y="277000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Ремонт памятника героям ВОВ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с.Большетархово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3501008"/>
            <a:ext cx="83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5.Скейт-парк по ул. Энергетиков 5,пгт.Излучинск (поставка оборудования)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Picture 3" descr="C:\Users\Иван\Desktop\1489167_10201425567071001_1787516598_n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005064"/>
            <a:ext cx="2857500" cy="2143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139952" y="4005064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Стоимость мероприятия 1 500,00 тыс.руб., оборудование поставлено в полном объеме.</a:t>
            </a:r>
          </a:p>
        </p:txBody>
      </p:sp>
      <p:pic>
        <p:nvPicPr>
          <p:cNvPr id="2" name="Picture 2" descr="C:\Users\HakimovaYI\Desktop\Благоустройство 2018\памятник ВОВ с.Большетархово\DSC_04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6" t="22290" r="15271" b="2008"/>
          <a:stretch/>
        </p:blipFill>
        <p:spPr bwMode="auto">
          <a:xfrm>
            <a:off x="4961012" y="1169936"/>
            <a:ext cx="2894384" cy="180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HakimovaYI\Desktop\Благоустройство 2018\памятник ВОВ с.Большетархово\20181003_1226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50" t="10625" r="18496" b="44560"/>
          <a:stretch/>
        </p:blipFill>
        <p:spPr bwMode="auto">
          <a:xfrm>
            <a:off x="899592" y="1169935"/>
            <a:ext cx="3910092" cy="180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0248" y="1390695"/>
            <a:ext cx="802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6.Установка двух мемориальных плит на памятнике ВОВ в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Корлики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5458" y="4221088"/>
            <a:ext cx="70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Стоимость  171,72 тыс.руб.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выполнены в полном объеме.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HakimovaYI\Desktop\Благоустройство 2018\Приемка и оплата\Чехломей\IMG-7ea4664d4d73647b58d6460d60ab1be6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6250" r="3827" b="17713"/>
          <a:stretch/>
        </p:blipFill>
        <p:spPr bwMode="auto">
          <a:xfrm>
            <a:off x="5664621" y="2276872"/>
            <a:ext cx="2507779" cy="161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akimovaYI\Desktop\Благоустройство 2018\Приемка и оплата\Чехломей\IMG-7af1eb9222b7de72a32cdfca38251af7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4" t="10832"/>
          <a:stretch/>
        </p:blipFill>
        <p:spPr bwMode="auto">
          <a:xfrm>
            <a:off x="1187624" y="2276872"/>
            <a:ext cx="2727920" cy="1650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0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7.Установка памятного знака основателям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д.Вата «Памятный камень»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93118" y="4322713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Стоимость  505,05 тыс.руб.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завершены.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20072" y="304704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Благоустройство территории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памятного знака основателям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д.Вата «Памятный камень»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65650" y="5642664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Стоимость  1 515,15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завершены.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7" name="Picture 3" descr="C:\Users\Иван\Desktop\совет глав\Приемка и оплата\IMG-73cd9849673ec0bc9046c5246bc35cf7-V.jpg"/>
          <p:cNvPicPr>
            <a:picLocks noChangeAspect="1" noChangeArrowheads="1"/>
          </p:cNvPicPr>
          <p:nvPr/>
        </p:nvPicPr>
        <p:blipFill>
          <a:blip r:embed="rId3" cstate="print"/>
          <a:srcRect l="16335" t="7476" r="29624" b="21650"/>
          <a:stretch>
            <a:fillRect/>
          </a:stretch>
        </p:blipFill>
        <p:spPr bwMode="auto">
          <a:xfrm>
            <a:off x="1043608" y="1268760"/>
            <a:ext cx="3096344" cy="3045584"/>
          </a:xfrm>
          <a:prstGeom prst="rect">
            <a:avLst/>
          </a:prstGeom>
          <a:noFill/>
        </p:spPr>
      </p:pic>
      <p:pic>
        <p:nvPicPr>
          <p:cNvPr id="5122" name="Picture 2" descr="C:\Users\HakimovaYI\Desktop\Вата Камень\СКВЕР\Вата_новый проект\Без  имени 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54" r="8282"/>
          <a:stretch/>
        </p:blipFill>
        <p:spPr bwMode="auto">
          <a:xfrm>
            <a:off x="4644008" y="1268760"/>
            <a:ext cx="3731717" cy="200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HakimovaYI\Desktop\Вата Камень\СКВЕР\Вата_новый проект\Без имени-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6" t="22704"/>
          <a:stretch/>
        </p:blipFill>
        <p:spPr bwMode="auto">
          <a:xfrm>
            <a:off x="4644008" y="3573016"/>
            <a:ext cx="3598976" cy="204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188640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 Устройство детской игровой площадки 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ул.Новая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15 в д. Вата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71600" y="3861048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Стоимость  545,45 тыс.руб.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завершены.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C:\Users\Иван\Desktop\совет глав\Приемка и оплата\Новая 15, Вата\IMG_41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2511" t="8634" r="5260" b="23735"/>
          <a:stretch>
            <a:fillRect/>
          </a:stretch>
        </p:blipFill>
        <p:spPr bwMode="auto">
          <a:xfrm>
            <a:off x="4788024" y="980728"/>
            <a:ext cx="3888432" cy="2129328"/>
          </a:xfrm>
          <a:prstGeom prst="rect">
            <a:avLst/>
          </a:prstGeom>
          <a:noFill/>
        </p:spPr>
      </p:pic>
      <p:pic>
        <p:nvPicPr>
          <p:cNvPr id="48131" name="Picture 3" descr="C:\Users\Иван\Desktop\совет глав\Приемка и оплата\Новая 15, Вата\IMG_4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9229"/>
          <a:stretch>
            <a:fillRect/>
          </a:stretch>
        </p:blipFill>
        <p:spPr bwMode="auto">
          <a:xfrm>
            <a:off x="4788024" y="3429000"/>
            <a:ext cx="3921321" cy="2268793"/>
          </a:xfrm>
          <a:prstGeom prst="rect">
            <a:avLst/>
          </a:prstGeom>
          <a:noFill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7" cstate="print"/>
          <a:srcRect l="23521" t="16810" r="9019" b="26691"/>
          <a:stretch>
            <a:fillRect/>
          </a:stretch>
        </p:blipFill>
        <p:spPr bwMode="auto">
          <a:xfrm>
            <a:off x="1043608" y="980728"/>
            <a:ext cx="3547601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1115616" y="62068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20072" y="62068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6" descr="Фон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0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10. Благоустройство территории  и ремонт Монумента Славы в п.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Аган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16829" y="4530508"/>
            <a:ext cx="381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Стоимость  656,56 тыс.руб.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Выполнено устройство тротуарной плитки, установка скамеек, урн и замена ограждения.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завершены в полном объеме.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C:\Users\Иван\Desktop\совет глав\IMG-20181003-WA0023.jpg"/>
          <p:cNvPicPr>
            <a:picLocks noChangeAspect="1" noChangeArrowheads="1"/>
          </p:cNvPicPr>
          <p:nvPr/>
        </p:nvPicPr>
        <p:blipFill rotWithShape="1">
          <a:blip r:embed="rId3" cstate="print"/>
          <a:srcRect l="26827" t="7062" r="25796" b="-3114"/>
          <a:stretch/>
        </p:blipFill>
        <p:spPr bwMode="auto">
          <a:xfrm>
            <a:off x="5724128" y="4095350"/>
            <a:ext cx="1872208" cy="2581531"/>
          </a:xfrm>
          <a:prstGeom prst="rect">
            <a:avLst/>
          </a:prstGeom>
          <a:noFill/>
        </p:spPr>
      </p:pic>
      <p:pic>
        <p:nvPicPr>
          <p:cNvPr id="50179" name="Picture 3" descr="C:\Users\Иван\Desktop\совет глав\IMG-20181003-WA0024.jpg"/>
          <p:cNvPicPr>
            <a:picLocks noChangeAspect="1" noChangeArrowheads="1"/>
          </p:cNvPicPr>
          <p:nvPr/>
        </p:nvPicPr>
        <p:blipFill>
          <a:blip r:embed="rId4" cstate="print"/>
          <a:srcRect t="18003" r="3236"/>
          <a:stretch>
            <a:fillRect/>
          </a:stretch>
        </p:blipFill>
        <p:spPr bwMode="auto">
          <a:xfrm>
            <a:off x="4883306" y="1484784"/>
            <a:ext cx="4108534" cy="248223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998589" y="92333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2040" y="927785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TEMP\Rar$DIa0.822\IMG-20181004-WA00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8" y="1484784"/>
            <a:ext cx="3557289" cy="266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5869</TotalTime>
  <Words>288</Words>
  <Application>Microsoft Office PowerPoint</Application>
  <PresentationFormat>Экран (4:3)</PresentationFormat>
  <Paragraphs>59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UdodOV</dc:creator>
  <cp:lastModifiedBy>Зиярова Наталья Александровна</cp:lastModifiedBy>
  <cp:revision>847</cp:revision>
  <cp:lastPrinted>2019-03-06T12:47:37Z</cp:lastPrinted>
  <dcterms:created xsi:type="dcterms:W3CDTF">2013-10-11T05:33:44Z</dcterms:created>
  <dcterms:modified xsi:type="dcterms:W3CDTF">2019-03-06T12:48:37Z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Издатель">
    <vt:lpwstr>Абашкина Ольга Владимировна</vt:lpwstr>
  </property>
</Properties>
</file>